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278" r:id="rId3"/>
    <p:sldId id="282" r:id="rId4"/>
    <p:sldId id="279" r:id="rId5"/>
    <p:sldId id="280" r:id="rId6"/>
    <p:sldId id="281" r:id="rId7"/>
    <p:sldId id="27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C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452" autoAdjust="0"/>
  </p:normalViewPr>
  <p:slideViewPr>
    <p:cSldViewPr>
      <p:cViewPr varScale="1">
        <p:scale>
          <a:sx n="65" d="100"/>
          <a:sy n="65" d="100"/>
        </p:scale>
        <p:origin x="13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808D5-C9C4-41DF-9CDC-56FD579D8BDE}" type="datetimeFigureOut">
              <a:rPr lang="nl-NL" smtClean="0"/>
              <a:pPr/>
              <a:t>11-1-2015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02014-DA3A-4855-A6D4-BC433F708D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256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FF65E-D5ED-46B1-8102-E3560CB61822}" type="datetimeFigureOut">
              <a:rPr lang="nl-NL" smtClean="0"/>
              <a:pPr/>
              <a:t>11-1-2015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ABDC8-24D6-40FC-B2C7-6675D2788B2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47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Hierbij een voorbeeldje van een instructiefilm die gemaakt is door leerlingen in V2. Klik op het plaatje, daarna</a:t>
            </a:r>
            <a:r>
              <a:rPr lang="nl-NL" baseline="0" dirty="0" smtClean="0"/>
              <a:t> op </a:t>
            </a:r>
            <a:r>
              <a:rPr lang="nl-NL" baseline="0" dirty="0" err="1" smtClean="0"/>
              <a:t>ok</a:t>
            </a:r>
            <a:r>
              <a:rPr lang="nl-NL" baseline="0" dirty="0" smtClean="0"/>
              <a:t> en dan op uitvoeren.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BD6B0-7EDC-4009-8A32-9005125B2B8E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845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652936" y="214290"/>
            <a:ext cx="6491064" cy="418058"/>
          </a:xfrm>
          <a:prstGeom prst="rect">
            <a:avLst/>
          </a:prstGeom>
          <a:noFill/>
        </p:spPr>
        <p:txBody>
          <a:bodyPr/>
          <a:lstStyle>
            <a:lvl1pPr algn="r">
              <a:defRPr sz="2000">
                <a:latin typeface="Aero"/>
              </a:defRPr>
            </a:lvl1pPr>
          </a:lstStyle>
          <a:p>
            <a:r>
              <a:rPr lang="nl-NL" dirty="0" smtClean="0"/>
              <a:t>Type hier de titel van de presentatie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1714480" y="1000108"/>
            <a:ext cx="72152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Type hier de titel van deze dia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1714480" y="2000240"/>
            <a:ext cx="7215238" cy="464347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Tekst 1</a:t>
            </a:r>
          </a:p>
          <a:p>
            <a:pPr lvl="0"/>
            <a:r>
              <a:rPr lang="nl-NL" dirty="0" smtClean="0"/>
              <a:t>Tekst 2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142844" y="6357958"/>
            <a:ext cx="1071570" cy="293117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fld id="{8B4FA4E9-5BA9-4F34-939E-EDCEB5F28068}" type="datetime4">
              <a:rPr lang="nl-NL" smtClean="0"/>
              <a:pPr/>
              <a:t>11 januari 2015</a:t>
            </a:fld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775848" y="0"/>
            <a:ext cx="1368152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00602C4-10E8-4F9A-AF49-1F8E7F110E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628800"/>
            <a:ext cx="7283152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04" y="1066825"/>
            <a:ext cx="1123950" cy="112395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vak 16"/>
          <p:cNvSpPr txBox="1"/>
          <p:nvPr userDrawn="1"/>
        </p:nvSpPr>
        <p:spPr>
          <a:xfrm>
            <a:off x="857224" y="0"/>
            <a:ext cx="8286776" cy="576000"/>
          </a:xfrm>
          <a:prstGeom prst="rect">
            <a:avLst/>
          </a:prstGeom>
          <a:solidFill>
            <a:srgbClr val="A7C9CA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9" name="Afbeelding 8" descr="DSC_5106 Klein formaat.jpg"/>
          <p:cNvPicPr>
            <a:picLocks noChangeAspect="1"/>
          </p:cNvPicPr>
          <p:nvPr userDrawn="1"/>
        </p:nvPicPr>
        <p:blipFill>
          <a:blip r:embed="rId5" cstate="print"/>
          <a:srcRect l="27617" t="23541" r="24056" b="4047"/>
          <a:stretch>
            <a:fillRect/>
          </a:stretch>
        </p:blipFill>
        <p:spPr>
          <a:xfrm>
            <a:off x="0" y="0"/>
            <a:ext cx="1643042" cy="1643050"/>
          </a:xfrm>
          <a:prstGeom prst="rect">
            <a:avLst/>
          </a:prstGeom>
        </p:spPr>
      </p:pic>
      <p:sp>
        <p:nvSpPr>
          <p:cNvPr id="16" name="Ruit 15"/>
          <p:cNvSpPr/>
          <p:nvPr userDrawn="1"/>
        </p:nvSpPr>
        <p:spPr>
          <a:xfrm>
            <a:off x="0" y="0"/>
            <a:ext cx="3240000" cy="3240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 descr="M-transparant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42844" y="1071546"/>
            <a:ext cx="1071570" cy="858913"/>
          </a:xfrm>
          <a:prstGeom prst="rect">
            <a:avLst/>
          </a:prstGeom>
        </p:spPr>
      </p:pic>
      <p:pic>
        <p:nvPicPr>
          <p:cNvPr id="13" name="Afbeelding 12" descr="MON-Logo-fc-Photo KLEIN kop.JPG"/>
          <p:cNvPicPr>
            <a:picLocks noChangeAspect="1"/>
          </p:cNvPicPr>
          <p:nvPr userDrawn="1"/>
        </p:nvPicPr>
        <p:blipFill>
          <a:blip r:embed="rId7" cstate="print"/>
          <a:srcRect l="2599"/>
          <a:stretch>
            <a:fillRect/>
          </a:stretch>
        </p:blipFill>
        <p:spPr>
          <a:xfrm>
            <a:off x="142844" y="1928802"/>
            <a:ext cx="1071570" cy="152510"/>
          </a:xfrm>
          <a:prstGeom prst="rect">
            <a:avLst/>
          </a:prstGeom>
        </p:spPr>
      </p:pic>
      <p:sp>
        <p:nvSpPr>
          <p:cNvPr id="14" name="Tekstvak 13"/>
          <p:cNvSpPr txBox="1"/>
          <p:nvPr userDrawn="1"/>
        </p:nvSpPr>
        <p:spPr>
          <a:xfrm>
            <a:off x="214282" y="2071678"/>
            <a:ext cx="10715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MAVO - HAVO - VWO</a:t>
            </a:r>
            <a:endParaRPr lang="nl-NL" sz="6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vak 10"/>
          <p:cNvSpPr txBox="1"/>
          <p:nvPr userDrawn="1"/>
        </p:nvSpPr>
        <p:spPr>
          <a:xfrm>
            <a:off x="142844" y="2285991"/>
            <a:ext cx="1071570" cy="4464000"/>
          </a:xfrm>
          <a:prstGeom prst="rect">
            <a:avLst/>
          </a:prstGeom>
          <a:solidFill>
            <a:srgbClr val="A7C9CA"/>
          </a:solidFill>
        </p:spPr>
        <p:txBody>
          <a:bodyPr wrap="square" rtlCol="0">
            <a:spAutoFit/>
          </a:bodyPr>
          <a:lstStyle/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maken.wikiwijs.nl/48690/Crash_course#page-790143" TargetMode="External"/><Relationship Id="rId3" Type="http://schemas.openxmlformats.org/officeDocument/2006/relationships/hyperlink" Target="http://maken.wikiwijs.nl/48929/Het_heelal" TargetMode="External"/><Relationship Id="rId7" Type="http://schemas.openxmlformats.org/officeDocument/2006/relationships/hyperlink" Target="http://maken.wikiwijs.nl/56467/Mondriaan_College" TargetMode="External"/><Relationship Id="rId2" Type="http://schemas.openxmlformats.org/officeDocument/2006/relationships/hyperlink" Target="http://maken.wikiwijs.nl/55224/E_klas_Zonnestelsel_en_heelal_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ikiwijs.nl/zoekopdracht/3788706" TargetMode="External"/><Relationship Id="rId5" Type="http://schemas.openxmlformats.org/officeDocument/2006/relationships/hyperlink" Target="http://maken.wikiwijs.nl/52930/Nederlands_havo_vwo_maatwerk_2014_2015" TargetMode="External"/><Relationship Id="rId4" Type="http://schemas.openxmlformats.org/officeDocument/2006/relationships/hyperlink" Target="http://maken.wikiwijs.nl/52258/Leerlijn_Nederlands_h_v_onderbouw_" TargetMode="External"/><Relationship Id="rId9" Type="http://schemas.openxmlformats.org/officeDocument/2006/relationships/hyperlink" Target="http://maken.wikiwijs.nl/50367/Het_ontwikkelen_en_toepassen_van_onderzoeksvaardigheden#page-80457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1500174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			</a:t>
            </a:r>
          </a:p>
          <a:p>
            <a:pPr algn="ctr">
              <a:buNone/>
            </a:pPr>
            <a:r>
              <a:rPr lang="nl-NL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(Re)arrangeren</a:t>
            </a:r>
          </a:p>
          <a:p>
            <a:pPr algn="ctr">
              <a:buNone/>
            </a:pPr>
            <a:r>
              <a:rPr lang="nl-NL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 Wikiwijs Maken</a:t>
            </a:r>
            <a:endParaRPr lang="nl-NL" b="1" dirty="0" smtClean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l-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nl-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12-1-2015</a:t>
            </a:r>
          </a:p>
          <a:p>
            <a:pPr algn="ctr">
              <a:buNone/>
            </a:pPr>
            <a:r>
              <a:rPr lang="nl-N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Linda le Grand</a:t>
            </a:r>
            <a:endParaRPr lang="nl-NL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643042" y="1214422"/>
            <a:ext cx="638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Wikiwijs Maken op het Mondriaan</a:t>
            </a:r>
            <a:endParaRPr lang="nl-NL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47664" y="2226469"/>
            <a:ext cx="6967686" cy="1186203"/>
          </a:xfrm>
        </p:spPr>
        <p:txBody>
          <a:bodyPr/>
          <a:lstStyle/>
          <a:p>
            <a:r>
              <a:rPr lang="nl-NL" sz="3600" dirty="0"/>
              <a:t>Overgang andere elo</a:t>
            </a:r>
          </a:p>
          <a:p>
            <a:r>
              <a:rPr lang="nl-NL" sz="2400" dirty="0" smtClean="0"/>
              <a:t>Wat te doen met verzameld digitaal materiaal?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oelichting met afgeronde rechthoek 3"/>
          <p:cNvSpPr/>
          <p:nvPr/>
        </p:nvSpPr>
        <p:spPr>
          <a:xfrm>
            <a:off x="6079128" y="1066665"/>
            <a:ext cx="2087761" cy="1562236"/>
          </a:xfrm>
          <a:prstGeom prst="wedgeRoundRectCallout">
            <a:avLst>
              <a:gd name="adj1" fmla="val -67321"/>
              <a:gd name="adj2" fmla="val 38199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SOM prima voor studiewijzer en huiswerk, minder voor ordenen leermateriaal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547664" y="3933056"/>
            <a:ext cx="6967686" cy="1863839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600" dirty="0"/>
              <a:t>Indien gewenst</a:t>
            </a:r>
          </a:p>
          <a:p>
            <a:r>
              <a:rPr lang="nl-NL" sz="2400" dirty="0"/>
              <a:t>Overnemen digitaal leermateriaal door leerlingen</a:t>
            </a:r>
          </a:p>
          <a:p>
            <a:r>
              <a:rPr lang="nl-NL" sz="2400" dirty="0"/>
              <a:t>In zomervakantie</a:t>
            </a:r>
          </a:p>
          <a:p>
            <a:r>
              <a:rPr lang="nl-NL" sz="2400" dirty="0"/>
              <a:t>In Wikiwijs Maken</a:t>
            </a:r>
          </a:p>
          <a:p>
            <a:endParaRPr lang="nl-NL" sz="2100" dirty="0"/>
          </a:p>
          <a:p>
            <a:pPr marL="0" indent="0">
              <a:buNone/>
            </a:pPr>
            <a:endParaRPr lang="nl-NL" sz="2100" dirty="0"/>
          </a:p>
        </p:txBody>
      </p:sp>
    </p:spTree>
    <p:extLst>
      <p:ext uri="{BB962C8B-B14F-4D97-AF65-F5344CB8AC3E}">
        <p14:creationId xmlns:p14="http://schemas.microsoft.com/office/powerpoint/2010/main" val="278645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864563"/>
            <a:ext cx="4399656" cy="7715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Wat kun je ermee?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3042" y="1628800"/>
            <a:ext cx="704375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300" dirty="0"/>
              <a:t>Lesmateriaal…</a:t>
            </a:r>
          </a:p>
          <a:p>
            <a:r>
              <a:rPr lang="nl-NL" sz="3000" dirty="0"/>
              <a:t>Ordenen</a:t>
            </a:r>
          </a:p>
          <a:p>
            <a:r>
              <a:rPr lang="nl-NL" sz="3000" dirty="0"/>
              <a:t>Combineren</a:t>
            </a:r>
          </a:p>
          <a:p>
            <a:r>
              <a:rPr lang="nl-NL" sz="3000" dirty="0" smtClean="0"/>
              <a:t>Kopiëren</a:t>
            </a:r>
          </a:p>
          <a:p>
            <a:r>
              <a:rPr lang="nl-NL" sz="3000" dirty="0" smtClean="0"/>
              <a:t>Zelf </a:t>
            </a:r>
            <a:r>
              <a:rPr lang="nl-NL" sz="3000" dirty="0"/>
              <a:t>maken</a:t>
            </a:r>
          </a:p>
          <a:p>
            <a:r>
              <a:rPr lang="nl-NL" sz="3000" dirty="0"/>
              <a:t>Delen </a:t>
            </a:r>
          </a:p>
          <a:p>
            <a:r>
              <a:rPr lang="nl-NL" sz="3000" dirty="0"/>
              <a:t>Vinden</a:t>
            </a:r>
          </a:p>
          <a:p>
            <a:r>
              <a:rPr lang="nl-NL" sz="3000" dirty="0"/>
              <a:t>Aanpassen</a:t>
            </a:r>
            <a:endParaRPr lang="nl-NL" sz="3000" dirty="0"/>
          </a:p>
        </p:txBody>
      </p:sp>
      <p:sp>
        <p:nvSpPr>
          <p:cNvPr id="7" name="Toelichting met afgeronde rechthoek 6"/>
          <p:cNvSpPr/>
          <p:nvPr/>
        </p:nvSpPr>
        <p:spPr>
          <a:xfrm>
            <a:off x="4355976" y="2996952"/>
            <a:ext cx="4505324" cy="2671107"/>
          </a:xfrm>
          <a:prstGeom prst="wedgeRoundRectCallout">
            <a:avLst>
              <a:gd name="adj1" fmla="val -70706"/>
              <a:gd name="adj2" fmla="val 9053"/>
              <a:gd name="adj3" fmla="val 16667"/>
            </a:avLst>
          </a:prstGeom>
          <a:solidFill>
            <a:srgbClr val="EEC7F5"/>
          </a:solidFill>
          <a:effectLst>
            <a:glow>
              <a:schemeClr val="accent1">
                <a:alpha val="40000"/>
              </a:schemeClr>
            </a:glow>
            <a:softEdge rad="381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28625" indent="-428625">
              <a:buFont typeface="Arial" panose="020B0604020202020204" pitchFamily="34" charset="0"/>
              <a:buChar char="•"/>
            </a:pPr>
            <a:r>
              <a:rPr lang="nl-NL" sz="3000" dirty="0">
                <a:solidFill>
                  <a:schemeClr val="tx1"/>
                </a:solidFill>
              </a:rPr>
              <a:t>Open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nl-NL" sz="3000" dirty="0">
                <a:solidFill>
                  <a:schemeClr val="tx1"/>
                </a:solidFill>
              </a:rPr>
              <a:t>Wordt doorontwikkeld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nl-NL" sz="3000" dirty="0">
                <a:solidFill>
                  <a:schemeClr val="tx1"/>
                </a:solidFill>
              </a:rPr>
              <a:t>Direct online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nl-NL" sz="3000" dirty="0">
                <a:solidFill>
                  <a:schemeClr val="tx1"/>
                </a:solidFill>
              </a:rPr>
              <a:t>Samenwerken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nl-NL" sz="3000" dirty="0" err="1">
                <a:solidFill>
                  <a:schemeClr val="tx1"/>
                </a:solidFill>
              </a:rPr>
              <a:t>Rearrangeerbaar</a:t>
            </a:r>
            <a:endParaRPr lang="nl-NL" sz="3000" dirty="0">
              <a:solidFill>
                <a:schemeClr val="tx1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643042" y="1214422"/>
            <a:ext cx="638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kun je ermee?</a:t>
            </a:r>
            <a:endParaRPr lang="nl-NL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643042" y="1214422"/>
            <a:ext cx="5400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Wikiwijs Maken</a:t>
            </a:r>
            <a:endParaRPr lang="nl-NL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2108122"/>
            <a:ext cx="7283152" cy="4046641"/>
          </a:xfrm>
        </p:spPr>
        <p:txBody>
          <a:bodyPr/>
          <a:lstStyle/>
          <a:p>
            <a:r>
              <a:rPr lang="nl-NL" dirty="0" smtClean="0"/>
              <a:t>Entree-account en Wikiwijs profiel</a:t>
            </a:r>
          </a:p>
          <a:p>
            <a:endParaRPr lang="nl-NL" dirty="0"/>
          </a:p>
          <a:p>
            <a:r>
              <a:rPr lang="nl-NL" dirty="0" smtClean="0"/>
              <a:t>Arrangement is opgebouwd uit </a:t>
            </a:r>
            <a:r>
              <a:rPr lang="nl-NL" dirty="0" err="1" smtClean="0"/>
              <a:t>contentelementen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Samenwerken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oelichting met afgeronde rechthoek 4"/>
          <p:cNvSpPr/>
          <p:nvPr/>
        </p:nvSpPr>
        <p:spPr>
          <a:xfrm>
            <a:off x="5943600" y="3149579"/>
            <a:ext cx="2743200" cy="1514135"/>
          </a:xfrm>
          <a:prstGeom prst="wedgeRoundRectCallout">
            <a:avLst>
              <a:gd name="adj1" fmla="val -73553"/>
              <a:gd name="adj2" fmla="val 14033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Tekst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Afbeelding, geluid, film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Interactieve vragen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Links, bestanden</a:t>
            </a:r>
            <a:endParaRPr lang="nl-NL" dirty="0"/>
          </a:p>
        </p:txBody>
      </p:sp>
      <p:sp>
        <p:nvSpPr>
          <p:cNvPr id="6" name="Toelichting met afgeronde rechthoek 5"/>
          <p:cNvSpPr/>
          <p:nvPr/>
        </p:nvSpPr>
        <p:spPr>
          <a:xfrm>
            <a:off x="6559351" y="722585"/>
            <a:ext cx="2087761" cy="1041457"/>
          </a:xfrm>
          <a:prstGeom prst="wedgeRoundRectCallout">
            <a:avLst>
              <a:gd name="adj1" fmla="val -94033"/>
              <a:gd name="adj2" fmla="val 88531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Via schoolaccount of eigen entree-account</a:t>
            </a:r>
          </a:p>
        </p:txBody>
      </p:sp>
      <p:sp>
        <p:nvSpPr>
          <p:cNvPr id="8" name="Toelichting met afgeronde rechthoek 7"/>
          <p:cNvSpPr/>
          <p:nvPr/>
        </p:nvSpPr>
        <p:spPr>
          <a:xfrm>
            <a:off x="4860032" y="5013176"/>
            <a:ext cx="2743200" cy="1242128"/>
          </a:xfrm>
          <a:prstGeom prst="wedgeRoundRectCallout">
            <a:avLst>
              <a:gd name="adj1" fmla="val -71964"/>
              <a:gd name="adj2" fmla="val -30498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Gezamenlijke omgeving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Op uitnodiging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Via link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1445254"/>
            <a:ext cx="1777365" cy="202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3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643042" y="1214422"/>
            <a:ext cx="5400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Wikiwijs Maken</a:t>
            </a:r>
            <a:endParaRPr lang="nl-NL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1640" y="2000964"/>
            <a:ext cx="7183710" cy="3263504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Beginnen ‘van scratch’ of o.b.v. kopie arrangement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Contentelementen toevoegen en wijzigen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Publiceren </a:t>
            </a:r>
          </a:p>
          <a:p>
            <a:endParaRPr lang="nl-NL" dirty="0"/>
          </a:p>
          <a:p>
            <a:r>
              <a:rPr lang="nl-NL" dirty="0" smtClean="0"/>
              <a:t>Delen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Exporteren</a:t>
            </a:r>
            <a:endParaRPr lang="nl-NL" dirty="0"/>
          </a:p>
        </p:txBody>
      </p:sp>
      <p:sp>
        <p:nvSpPr>
          <p:cNvPr id="6" name="Toelichting met afgeronde rechthoek 5"/>
          <p:cNvSpPr/>
          <p:nvPr/>
        </p:nvSpPr>
        <p:spPr>
          <a:xfrm>
            <a:off x="6147708" y="3084910"/>
            <a:ext cx="2087761" cy="1514135"/>
          </a:xfrm>
          <a:prstGeom prst="wedgeRoundRectCallout">
            <a:avLst>
              <a:gd name="adj1" fmla="val -214662"/>
              <a:gd name="adj2" fmla="val 29104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Materiaal is: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dirty="0"/>
              <a:t>vindbaar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dirty="0" err="1"/>
              <a:t>Kopieerbaar</a:t>
            </a:r>
            <a:endParaRPr lang="nl-NL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dirty="0"/>
              <a:t>Aanpasbaar in</a:t>
            </a:r>
          </a:p>
          <a:p>
            <a:r>
              <a:rPr lang="nl-NL" dirty="0"/>
              <a:t>Wikiwijs</a:t>
            </a:r>
            <a:endParaRPr lang="nl-NL" dirty="0"/>
          </a:p>
        </p:txBody>
      </p:sp>
      <p:sp>
        <p:nvSpPr>
          <p:cNvPr id="7" name="Toelichting met afgeronde rechthoek 6"/>
          <p:cNvSpPr/>
          <p:nvPr/>
        </p:nvSpPr>
        <p:spPr>
          <a:xfrm>
            <a:off x="3917134" y="5029576"/>
            <a:ext cx="4318334" cy="653415"/>
          </a:xfrm>
          <a:prstGeom prst="wedgeRoundRectCallout">
            <a:avLst>
              <a:gd name="adj1" fmla="val -66915"/>
              <a:gd name="adj2" fmla="val -55802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T.b.v. het inlezen in </a:t>
            </a:r>
            <a:r>
              <a:rPr lang="nl-NL" dirty="0" err="1"/>
              <a:t>elo’s</a:t>
            </a:r>
            <a:r>
              <a:rPr lang="nl-NL" dirty="0"/>
              <a:t> (itslearning en </a:t>
            </a:r>
            <a:r>
              <a:rPr lang="nl-NL" dirty="0" err="1"/>
              <a:t>PulseOn</a:t>
            </a:r>
            <a:r>
              <a:rPr lang="nl-NL" dirty="0"/>
              <a:t> </a:t>
            </a:r>
            <a:r>
              <a:rPr lang="nl-NL" dirty="0"/>
              <a:t>en anderen)</a:t>
            </a:r>
            <a:endParaRPr lang="nl-NL" dirty="0"/>
          </a:p>
        </p:txBody>
      </p:sp>
      <p:sp>
        <p:nvSpPr>
          <p:cNvPr id="8" name="Toelichting met afgeronde rechthoek 7"/>
          <p:cNvSpPr/>
          <p:nvPr/>
        </p:nvSpPr>
        <p:spPr>
          <a:xfrm>
            <a:off x="6147707" y="1310912"/>
            <a:ext cx="2087761" cy="1514135"/>
          </a:xfrm>
          <a:prstGeom prst="wedgeRoundRectCallout">
            <a:avLst>
              <a:gd name="adj1" fmla="val -193901"/>
              <a:gd name="adj2" fmla="val 99718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Materiaal is vindbaar / bruikbaar voor mensen met de link</a:t>
            </a:r>
            <a:endParaRPr lang="nl-NL" dirty="0"/>
          </a:p>
        </p:txBody>
      </p:sp>
      <p:sp>
        <p:nvSpPr>
          <p:cNvPr id="9" name="Toelichting met afgeronde rechthoek 8"/>
          <p:cNvSpPr/>
          <p:nvPr/>
        </p:nvSpPr>
        <p:spPr>
          <a:xfrm>
            <a:off x="2105570" y="1178191"/>
            <a:ext cx="3012213" cy="1285790"/>
          </a:xfrm>
          <a:prstGeom prst="wedgeRoundRectCallout">
            <a:avLst>
              <a:gd name="adj1" fmla="val -16579"/>
              <a:gd name="adj2" fmla="val 126141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Afspeelbaar op verschillende devices, laptop, iPad, Android tablet..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481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988840"/>
            <a:ext cx="7283152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E-klassen: Zonnestelsel en heelal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E-klassen: Zonnestelsel en heelal Mondriaan College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hlinkClick r:id="rId4"/>
              </a:rPr>
              <a:t>VO-content: Leerlijn Nederlands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hlinkClick r:id="rId5"/>
              </a:rPr>
              <a:t>Maatwerk Nederlands: basis is VO-content</a:t>
            </a:r>
            <a:endParaRPr lang="nl-NL" dirty="0"/>
          </a:p>
          <a:p>
            <a:pPr marL="0" indent="0">
              <a:buNone/>
            </a:pPr>
            <a:endParaRPr lang="nl-NL" dirty="0" smtClean="0">
              <a:hlinkClick r:id="rId6"/>
            </a:endParaRPr>
          </a:p>
          <a:p>
            <a:pPr marL="0" indent="0">
              <a:buNone/>
            </a:pPr>
            <a:r>
              <a:rPr lang="nl-NL" dirty="0" smtClean="0">
                <a:hlinkClick r:id="rId6"/>
              </a:rPr>
              <a:t>Gedeeld door Mondriaan </a:t>
            </a:r>
            <a:r>
              <a:rPr lang="nl-NL" dirty="0" smtClean="0">
                <a:hlinkClick r:id="rId6"/>
              </a:rPr>
              <a:t>College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hlinkClick r:id="rId7"/>
              </a:rPr>
              <a:t>Gemaakt door Mondriaan College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hlinkClick r:id="rId8"/>
              </a:rPr>
              <a:t>Leerlingenproject 1 Mondriaan College</a:t>
            </a:r>
            <a:endParaRPr lang="nl-NL" dirty="0" smtClean="0"/>
          </a:p>
          <a:p>
            <a:pPr marL="0" indent="0">
              <a:buNone/>
            </a:pPr>
            <a:endParaRPr lang="nl-NL" dirty="0" smtClean="0">
              <a:hlinkClick r:id="rId9"/>
            </a:endParaRPr>
          </a:p>
          <a:p>
            <a:pPr marL="0" indent="0">
              <a:buNone/>
            </a:pPr>
            <a:r>
              <a:rPr lang="nl-NL" dirty="0" smtClean="0">
                <a:hlinkClick r:id="rId9"/>
              </a:rPr>
              <a:t>ESoE: onderzoeken</a:t>
            </a:r>
            <a:endParaRPr lang="nl-NL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43042" y="1214422"/>
            <a:ext cx="5400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Voorbeelden</a:t>
            </a:r>
            <a:endParaRPr lang="nl-NL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60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619672" y="1988840"/>
            <a:ext cx="6540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En nu zelf aan de slag!</a:t>
            </a:r>
            <a:endParaRPr lang="nl-N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1" y="4653136"/>
            <a:ext cx="4968552" cy="194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235</Words>
  <Application>Microsoft Office PowerPoint</Application>
  <PresentationFormat>Diavoorstelling (4:3)</PresentationFormat>
  <Paragraphs>76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Aero</vt:lpstr>
      <vt:lpstr>Arial</vt:lpstr>
      <vt:lpstr>Calibri</vt:lpstr>
      <vt:lpstr>Verdana</vt:lpstr>
      <vt:lpstr>Office-thema</vt:lpstr>
      <vt:lpstr>PowerPoint-presentatie</vt:lpstr>
      <vt:lpstr>PowerPoint-presentatie</vt:lpstr>
      <vt:lpstr>Wat kun je ermee?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ac1</dc:creator>
  <cp:lastModifiedBy>Linda le Grand</cp:lastModifiedBy>
  <cp:revision>95</cp:revision>
  <dcterms:created xsi:type="dcterms:W3CDTF">2013-11-13T15:36:33Z</dcterms:created>
  <dcterms:modified xsi:type="dcterms:W3CDTF">2015-01-11T19:48:08Z</dcterms:modified>
</cp:coreProperties>
</file>